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395" r:id="rId5"/>
    <p:sldId id="411" r:id="rId6"/>
    <p:sldId id="412" r:id="rId7"/>
    <p:sldId id="391" r:id="rId8"/>
    <p:sldId id="407" r:id="rId9"/>
    <p:sldId id="409" r:id="rId10"/>
    <p:sldId id="410" r:id="rId11"/>
    <p:sldId id="404" r:id="rId12"/>
    <p:sldId id="408" r:id="rId13"/>
    <p:sldId id="413" r:id="rId14"/>
    <p:sldId id="394" r:id="rId1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ACCB67"/>
    <a:srgbClr val="0D8995"/>
    <a:srgbClr val="BACE8E"/>
    <a:srgbClr val="92B73F"/>
    <a:srgbClr val="657B35"/>
    <a:srgbClr val="0B8A97"/>
    <a:srgbClr val="096C71"/>
    <a:srgbClr val="075861"/>
    <a:srgbClr val="0B87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E3BA17-CE2D-4B0D-8F07-A35DB2F90409}" v="1300" dt="2026-09-22T07:05:29.556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21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556" y="1224"/>
      </p:cViewPr>
      <p:guideLst>
        <p:guide orient="horz" pos="57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Geens" userId="df8fb1d3-bd38-4bfa-bce6-62ae75c8900d" providerId="ADAL" clId="{B6ED1193-6C17-4AE2-9094-F90DF9DDCC6D}"/>
    <pc:docChg chg="undo custSel addSld delSld modSld sldOrd">
      <pc:chgData name="Michael Geens" userId="df8fb1d3-bd38-4bfa-bce6-62ae75c8900d" providerId="ADAL" clId="{B6ED1193-6C17-4AE2-9094-F90DF9DDCC6D}" dt="2026-09-22T07:06:44.932" v="2469" actId="1037"/>
      <pc:docMkLst>
        <pc:docMk/>
      </pc:docMkLst>
      <pc:sldChg chg="addSp delSp modSp mod modAnim">
        <pc:chgData name="Michael Geens" userId="df8fb1d3-bd38-4bfa-bce6-62ae75c8900d" providerId="ADAL" clId="{B6ED1193-6C17-4AE2-9094-F90DF9DDCC6D}" dt="2026-09-22T06:53:17.686" v="2353" actId="1036"/>
        <pc:sldMkLst>
          <pc:docMk/>
          <pc:sldMk cId="4265488168" sldId="391"/>
        </pc:sldMkLst>
        <pc:spChg chg="mod">
          <ac:chgData name="Michael Geens" userId="df8fb1d3-bd38-4bfa-bce6-62ae75c8900d" providerId="ADAL" clId="{B6ED1193-6C17-4AE2-9094-F90DF9DDCC6D}" dt="2026-09-22T06:53:17.686" v="2353" actId="1036"/>
          <ac:spMkLst>
            <pc:docMk/>
            <pc:sldMk cId="4265488168" sldId="391"/>
            <ac:spMk id="8" creationId="{1CEEF1D2-11D5-6D26-33E1-A3EDB27A35E3}"/>
          </ac:spMkLst>
        </pc:spChg>
        <pc:picChg chg="add mod">
          <ac:chgData name="Michael Geens" userId="df8fb1d3-bd38-4bfa-bce6-62ae75c8900d" providerId="ADAL" clId="{B6ED1193-6C17-4AE2-9094-F90DF9DDCC6D}" dt="2026-09-22T06:53:14.797" v="2352" actId="1037"/>
          <ac:picMkLst>
            <pc:docMk/>
            <pc:sldMk cId="4265488168" sldId="391"/>
            <ac:picMk id="5" creationId="{A3DDB0DA-1576-A9DE-842A-F50C4ABF94A7}"/>
          </ac:picMkLst>
        </pc:picChg>
        <pc:picChg chg="del">
          <ac:chgData name="Michael Geens" userId="df8fb1d3-bd38-4bfa-bce6-62ae75c8900d" providerId="ADAL" clId="{B6ED1193-6C17-4AE2-9094-F90DF9DDCC6D}" dt="2026-09-21T14:34:08.705" v="1662" actId="478"/>
          <ac:picMkLst>
            <pc:docMk/>
            <pc:sldMk cId="4265488168" sldId="391"/>
            <ac:picMk id="7" creationId="{83F86856-0795-1B65-5863-2B0BFD733E7B}"/>
          </ac:picMkLst>
        </pc:picChg>
      </pc:sldChg>
      <pc:sldChg chg="delSp modSp mod">
        <pc:chgData name="Michael Geens" userId="df8fb1d3-bd38-4bfa-bce6-62ae75c8900d" providerId="ADAL" clId="{B6ED1193-6C17-4AE2-9094-F90DF9DDCC6D}" dt="2026-09-22T07:01:50.271" v="2428" actId="20577"/>
        <pc:sldMkLst>
          <pc:docMk/>
          <pc:sldMk cId="3567095448" sldId="394"/>
        </pc:sldMkLst>
        <pc:spChg chg="mod">
          <ac:chgData name="Michael Geens" userId="df8fb1d3-bd38-4bfa-bce6-62ae75c8900d" providerId="ADAL" clId="{B6ED1193-6C17-4AE2-9094-F90DF9DDCC6D}" dt="2026-09-22T07:01:50.271" v="2428" actId="20577"/>
          <ac:spMkLst>
            <pc:docMk/>
            <pc:sldMk cId="3567095448" sldId="394"/>
            <ac:spMk id="3" creationId="{1F17AE2A-228B-2964-9517-9D1DA7F6EFF9}"/>
          </ac:spMkLst>
        </pc:spChg>
        <pc:picChg chg="del">
          <ac:chgData name="Michael Geens" userId="df8fb1d3-bd38-4bfa-bce6-62ae75c8900d" providerId="ADAL" clId="{B6ED1193-6C17-4AE2-9094-F90DF9DDCC6D}" dt="2026-09-21T10:17:39.451" v="1333" actId="478"/>
          <ac:picMkLst>
            <pc:docMk/>
            <pc:sldMk cId="3567095448" sldId="394"/>
            <ac:picMk id="2" creationId="{8E2AB39B-BD33-AEE0-FA62-F8870AF862A0}"/>
          </ac:picMkLst>
        </pc:picChg>
      </pc:sldChg>
      <pc:sldChg chg="addSp delSp modSp mod">
        <pc:chgData name="Michael Geens" userId="df8fb1d3-bd38-4bfa-bce6-62ae75c8900d" providerId="ADAL" clId="{B6ED1193-6C17-4AE2-9094-F90DF9DDCC6D}" dt="2026-09-22T07:06:22.784" v="2456" actId="1076"/>
        <pc:sldMkLst>
          <pc:docMk/>
          <pc:sldMk cId="3442248406" sldId="395"/>
        </pc:sldMkLst>
        <pc:spChg chg="add mod">
          <ac:chgData name="Michael Geens" userId="df8fb1d3-bd38-4bfa-bce6-62ae75c8900d" providerId="ADAL" clId="{B6ED1193-6C17-4AE2-9094-F90DF9DDCC6D}" dt="2026-09-21T09:19:26.089" v="1070" actId="1076"/>
          <ac:spMkLst>
            <pc:docMk/>
            <pc:sldMk cId="3442248406" sldId="395"/>
            <ac:spMk id="2" creationId="{FD3F82D8-C3BF-483A-7954-9D59006C3F0D}"/>
          </ac:spMkLst>
        </pc:spChg>
        <pc:spChg chg="add mod">
          <ac:chgData name="Michael Geens" userId="df8fb1d3-bd38-4bfa-bce6-62ae75c8900d" providerId="ADAL" clId="{B6ED1193-6C17-4AE2-9094-F90DF9DDCC6D}" dt="2026-09-22T06:57:50.860" v="2408" actId="20577"/>
          <ac:spMkLst>
            <pc:docMk/>
            <pc:sldMk cId="3442248406" sldId="395"/>
            <ac:spMk id="10" creationId="{5AFDFC88-40D6-969A-27D3-012F9134A2A1}"/>
          </ac:spMkLst>
        </pc:spChg>
        <pc:picChg chg="add mod">
          <ac:chgData name="Michael Geens" userId="df8fb1d3-bd38-4bfa-bce6-62ae75c8900d" providerId="ADAL" clId="{B6ED1193-6C17-4AE2-9094-F90DF9DDCC6D}" dt="2026-09-22T07:06:22.784" v="2456" actId="1076"/>
          <ac:picMkLst>
            <pc:docMk/>
            <pc:sldMk cId="3442248406" sldId="395"/>
            <ac:picMk id="4" creationId="{7FDA6A7C-23F1-6FD1-973B-A517BE9FA62E}"/>
          </ac:picMkLst>
        </pc:picChg>
      </pc:sldChg>
      <pc:sldChg chg="addSp delSp modSp mod modAnim">
        <pc:chgData name="Michael Geens" userId="df8fb1d3-bd38-4bfa-bce6-62ae75c8900d" providerId="ADAL" clId="{B6ED1193-6C17-4AE2-9094-F90DF9DDCC6D}" dt="2026-09-22T06:55:35.877" v="2405" actId="1037"/>
        <pc:sldMkLst>
          <pc:docMk/>
          <pc:sldMk cId="3977890029" sldId="404"/>
        </pc:sldMkLst>
        <pc:spChg chg="mod">
          <ac:chgData name="Michael Geens" userId="df8fb1d3-bd38-4bfa-bce6-62ae75c8900d" providerId="ADAL" clId="{B6ED1193-6C17-4AE2-9094-F90DF9DDCC6D}" dt="2026-09-21T10:26:07.233" v="1401" actId="12"/>
          <ac:spMkLst>
            <pc:docMk/>
            <pc:sldMk cId="3977890029" sldId="404"/>
            <ac:spMk id="8" creationId="{5C965CBA-12C6-82DD-8C98-4C65E70BC9A3}"/>
          </ac:spMkLst>
        </pc:spChg>
        <pc:picChg chg="add mod">
          <ac:chgData name="Michael Geens" userId="df8fb1d3-bd38-4bfa-bce6-62ae75c8900d" providerId="ADAL" clId="{B6ED1193-6C17-4AE2-9094-F90DF9DDCC6D}" dt="2026-09-22T06:55:35.877" v="2405" actId="1037"/>
          <ac:picMkLst>
            <pc:docMk/>
            <pc:sldMk cId="3977890029" sldId="404"/>
            <ac:picMk id="5" creationId="{CAB651FB-D0CD-ABA9-7380-5F24C2FE8592}"/>
          </ac:picMkLst>
        </pc:picChg>
        <pc:picChg chg="del">
          <ac:chgData name="Michael Geens" userId="df8fb1d3-bd38-4bfa-bce6-62ae75c8900d" providerId="ADAL" clId="{B6ED1193-6C17-4AE2-9094-F90DF9DDCC6D}" dt="2026-09-21T10:17:32.138" v="1331" actId="478"/>
          <ac:picMkLst>
            <pc:docMk/>
            <pc:sldMk cId="3977890029" sldId="404"/>
            <ac:picMk id="6" creationId="{FCBAFBD5-0001-8FD5-404B-682192817110}"/>
          </ac:picMkLst>
        </pc:picChg>
      </pc:sldChg>
      <pc:sldChg chg="addSp delSp modSp mod addAnim delAnim modAnim">
        <pc:chgData name="Michael Geens" userId="df8fb1d3-bd38-4bfa-bce6-62ae75c8900d" providerId="ADAL" clId="{B6ED1193-6C17-4AE2-9094-F90DF9DDCC6D}" dt="2026-09-22T06:51:36.345" v="2164" actId="1036"/>
        <pc:sldMkLst>
          <pc:docMk/>
          <pc:sldMk cId="1656946110" sldId="407"/>
        </pc:sldMkLst>
        <pc:spChg chg="mod">
          <ac:chgData name="Michael Geens" userId="df8fb1d3-bd38-4bfa-bce6-62ae75c8900d" providerId="ADAL" clId="{B6ED1193-6C17-4AE2-9094-F90DF9DDCC6D}" dt="2026-09-22T06:51:36.345" v="2164" actId="1036"/>
          <ac:spMkLst>
            <pc:docMk/>
            <pc:sldMk cId="1656946110" sldId="407"/>
            <ac:spMk id="8" creationId="{D300522F-D741-CC30-169A-8407D8CDF4F1}"/>
          </ac:spMkLst>
        </pc:spChg>
        <pc:picChg chg="add mod">
          <ac:chgData name="Michael Geens" userId="df8fb1d3-bd38-4bfa-bce6-62ae75c8900d" providerId="ADAL" clId="{B6ED1193-6C17-4AE2-9094-F90DF9DDCC6D}" dt="2026-09-22T06:50:48.657" v="2135" actId="1038"/>
          <ac:picMkLst>
            <pc:docMk/>
            <pc:sldMk cId="1656946110" sldId="407"/>
            <ac:picMk id="5" creationId="{D8F18476-22BA-AE61-1865-EDA34490989A}"/>
          </ac:picMkLst>
        </pc:picChg>
        <pc:picChg chg="del">
          <ac:chgData name="Michael Geens" userId="df8fb1d3-bd38-4bfa-bce6-62ae75c8900d" providerId="ADAL" clId="{B6ED1193-6C17-4AE2-9094-F90DF9DDCC6D}" dt="2026-09-22T06:48:38.069" v="1849" actId="478"/>
          <ac:picMkLst>
            <pc:docMk/>
            <pc:sldMk cId="1656946110" sldId="407"/>
            <ac:picMk id="7" creationId="{ED1AEE0B-3C0B-A4B0-EEBB-787B8CC4DADF}"/>
          </ac:picMkLst>
        </pc:picChg>
      </pc:sldChg>
      <pc:sldChg chg="addSp delSp modSp mod modAnim">
        <pc:chgData name="Michael Geens" userId="df8fb1d3-bd38-4bfa-bce6-62ae75c8900d" providerId="ADAL" clId="{B6ED1193-6C17-4AE2-9094-F90DF9DDCC6D}" dt="2026-09-22T07:01:23.236" v="2426" actId="20577"/>
        <pc:sldMkLst>
          <pc:docMk/>
          <pc:sldMk cId="772142695" sldId="408"/>
        </pc:sldMkLst>
        <pc:spChg chg="mod">
          <ac:chgData name="Michael Geens" userId="df8fb1d3-bd38-4bfa-bce6-62ae75c8900d" providerId="ADAL" clId="{B6ED1193-6C17-4AE2-9094-F90DF9DDCC6D}" dt="2026-09-22T07:01:23.236" v="2426" actId="20577"/>
          <ac:spMkLst>
            <pc:docMk/>
            <pc:sldMk cId="772142695" sldId="408"/>
            <ac:spMk id="8" creationId="{848A1271-090B-68E1-A4AB-80C3D393E0C7}"/>
          </ac:spMkLst>
        </pc:spChg>
        <pc:picChg chg="add">
          <ac:chgData name="Michael Geens" userId="df8fb1d3-bd38-4bfa-bce6-62ae75c8900d" providerId="ADAL" clId="{B6ED1193-6C17-4AE2-9094-F90DF9DDCC6D}" dt="2026-09-22T06:56:15.241" v="2406" actId="22"/>
          <ac:picMkLst>
            <pc:docMk/>
            <pc:sldMk cId="772142695" sldId="408"/>
            <ac:picMk id="5" creationId="{5B52F95E-C2BA-E972-31DD-AC12A2A621C8}"/>
          </ac:picMkLst>
        </pc:picChg>
        <pc:picChg chg="del">
          <ac:chgData name="Michael Geens" userId="df8fb1d3-bd38-4bfa-bce6-62ae75c8900d" providerId="ADAL" clId="{B6ED1193-6C17-4AE2-9094-F90DF9DDCC6D}" dt="2026-09-21T10:17:35.654" v="1332" actId="478"/>
          <ac:picMkLst>
            <pc:docMk/>
            <pc:sldMk cId="772142695" sldId="408"/>
            <ac:picMk id="6" creationId="{58488D72-E479-CFE1-FDE7-943536456963}"/>
          </ac:picMkLst>
        </pc:picChg>
      </pc:sldChg>
      <pc:sldChg chg="addSp delSp modSp mod ord modAnim">
        <pc:chgData name="Michael Geens" userId="df8fb1d3-bd38-4bfa-bce6-62ae75c8900d" providerId="ADAL" clId="{B6ED1193-6C17-4AE2-9094-F90DF9DDCC6D}" dt="2026-09-22T07:05:29.556" v="2453" actId="403"/>
        <pc:sldMkLst>
          <pc:docMk/>
          <pc:sldMk cId="1134607175" sldId="409"/>
        </pc:sldMkLst>
        <pc:spChg chg="mod">
          <ac:chgData name="Michael Geens" userId="df8fb1d3-bd38-4bfa-bce6-62ae75c8900d" providerId="ADAL" clId="{B6ED1193-6C17-4AE2-9094-F90DF9DDCC6D}" dt="2026-09-22T07:05:29.556" v="2453" actId="403"/>
          <ac:spMkLst>
            <pc:docMk/>
            <pc:sldMk cId="1134607175" sldId="409"/>
            <ac:spMk id="8" creationId="{B3D39FF3-5306-78F2-6CD7-02A55A0FA76D}"/>
          </ac:spMkLst>
        </pc:spChg>
        <pc:picChg chg="add mod">
          <ac:chgData name="Michael Geens" userId="df8fb1d3-bd38-4bfa-bce6-62ae75c8900d" providerId="ADAL" clId="{B6ED1193-6C17-4AE2-9094-F90DF9DDCC6D}" dt="2026-09-22T06:52:48.290" v="2319" actId="1038"/>
          <ac:picMkLst>
            <pc:docMk/>
            <pc:sldMk cId="1134607175" sldId="409"/>
            <ac:picMk id="5" creationId="{06BD175F-0B58-522D-F3FD-FD6412B2DD6A}"/>
          </ac:picMkLst>
        </pc:picChg>
        <pc:picChg chg="del">
          <ac:chgData name="Michael Geens" userId="df8fb1d3-bd38-4bfa-bce6-62ae75c8900d" providerId="ADAL" clId="{B6ED1193-6C17-4AE2-9094-F90DF9DDCC6D}" dt="2026-09-21T10:17:24.985" v="1329" actId="478"/>
          <ac:picMkLst>
            <pc:docMk/>
            <pc:sldMk cId="1134607175" sldId="409"/>
            <ac:picMk id="6" creationId="{0E28BE61-7D2F-5F31-550B-6BD2C62F21D7}"/>
          </ac:picMkLst>
        </pc:picChg>
      </pc:sldChg>
      <pc:sldChg chg="addSp delSp modSp mod modAnim">
        <pc:chgData name="Michael Geens" userId="df8fb1d3-bd38-4bfa-bce6-62ae75c8900d" providerId="ADAL" clId="{B6ED1193-6C17-4AE2-9094-F90DF9DDCC6D}" dt="2026-09-22T06:54:17.988" v="2368" actId="1035"/>
        <pc:sldMkLst>
          <pc:docMk/>
          <pc:sldMk cId="1950947984" sldId="410"/>
        </pc:sldMkLst>
        <pc:spChg chg="mod">
          <ac:chgData name="Michael Geens" userId="df8fb1d3-bd38-4bfa-bce6-62ae75c8900d" providerId="ADAL" clId="{B6ED1193-6C17-4AE2-9094-F90DF9DDCC6D}" dt="2026-09-21T10:25:59.081" v="1400" actId="12"/>
          <ac:spMkLst>
            <pc:docMk/>
            <pc:sldMk cId="1950947984" sldId="410"/>
            <ac:spMk id="8" creationId="{B983C092-1F90-C465-DC24-4FE57519B730}"/>
          </ac:spMkLst>
        </pc:spChg>
        <pc:picChg chg="add mod">
          <ac:chgData name="Michael Geens" userId="df8fb1d3-bd38-4bfa-bce6-62ae75c8900d" providerId="ADAL" clId="{B6ED1193-6C17-4AE2-9094-F90DF9DDCC6D}" dt="2026-09-22T06:54:17.988" v="2368" actId="1035"/>
          <ac:picMkLst>
            <pc:docMk/>
            <pc:sldMk cId="1950947984" sldId="410"/>
            <ac:picMk id="5" creationId="{E2069392-4AAF-56C7-5BE8-7D78885F1AAF}"/>
          </ac:picMkLst>
        </pc:picChg>
        <pc:picChg chg="del">
          <ac:chgData name="Michael Geens" userId="df8fb1d3-bd38-4bfa-bce6-62ae75c8900d" providerId="ADAL" clId="{B6ED1193-6C17-4AE2-9094-F90DF9DDCC6D}" dt="2026-09-21T10:17:28.567" v="1330" actId="478"/>
          <ac:picMkLst>
            <pc:docMk/>
            <pc:sldMk cId="1950947984" sldId="410"/>
            <ac:picMk id="6" creationId="{EEBF6103-4AEB-2CF3-54B4-529A0481FCF1}"/>
          </ac:picMkLst>
        </pc:picChg>
      </pc:sldChg>
      <pc:sldChg chg="new del">
        <pc:chgData name="Michael Geens" userId="df8fb1d3-bd38-4bfa-bce6-62ae75c8900d" providerId="ADAL" clId="{B6ED1193-6C17-4AE2-9094-F90DF9DDCC6D}" dt="2026-09-21T09:21:53.862" v="1072" actId="2696"/>
        <pc:sldMkLst>
          <pc:docMk/>
          <pc:sldMk cId="572464858" sldId="411"/>
        </pc:sldMkLst>
      </pc:sldChg>
      <pc:sldChg chg="addSp delSp modSp add mod ord addAnim delAnim modAnim">
        <pc:chgData name="Michael Geens" userId="df8fb1d3-bd38-4bfa-bce6-62ae75c8900d" providerId="ADAL" clId="{B6ED1193-6C17-4AE2-9094-F90DF9DDCC6D}" dt="2026-09-22T07:06:44.932" v="2469" actId="1037"/>
        <pc:sldMkLst>
          <pc:docMk/>
          <pc:sldMk cId="2432782283" sldId="411"/>
        </pc:sldMkLst>
        <pc:spChg chg="add del mod">
          <ac:chgData name="Michael Geens" userId="df8fb1d3-bd38-4bfa-bce6-62ae75c8900d" providerId="ADAL" clId="{B6ED1193-6C17-4AE2-9094-F90DF9DDCC6D}" dt="2026-09-21T09:22:06.714" v="1075" actId="478"/>
          <ac:spMkLst>
            <pc:docMk/>
            <pc:sldMk cId="2432782283" sldId="411"/>
            <ac:spMk id="2" creationId="{DFEBEDB2-E567-B99E-5396-C99B0736E9DA}"/>
          </ac:spMkLst>
        </pc:spChg>
        <pc:spChg chg="mod">
          <ac:chgData name="Michael Geens" userId="df8fb1d3-bd38-4bfa-bce6-62ae75c8900d" providerId="ADAL" clId="{B6ED1193-6C17-4AE2-9094-F90DF9DDCC6D}" dt="2026-09-21T09:24:02.317" v="1184" actId="20577"/>
          <ac:spMkLst>
            <pc:docMk/>
            <pc:sldMk cId="2432782283" sldId="411"/>
            <ac:spMk id="3" creationId="{E264F079-818E-8C38-D01C-E5532BAA2D67}"/>
          </ac:spMkLst>
        </pc:spChg>
        <pc:spChg chg="add del mod">
          <ac:chgData name="Michael Geens" userId="df8fb1d3-bd38-4bfa-bce6-62ae75c8900d" providerId="ADAL" clId="{B6ED1193-6C17-4AE2-9094-F90DF9DDCC6D}" dt="2026-09-21T09:22:28.196" v="1078" actId="478"/>
          <ac:spMkLst>
            <pc:docMk/>
            <pc:sldMk cId="2432782283" sldId="411"/>
            <ac:spMk id="6" creationId="{BDDE4053-D21A-74EA-A7F0-FB0F8B42D0BA}"/>
          </ac:spMkLst>
        </pc:spChg>
        <pc:spChg chg="add del mod">
          <ac:chgData name="Michael Geens" userId="df8fb1d3-bd38-4bfa-bce6-62ae75c8900d" providerId="ADAL" clId="{B6ED1193-6C17-4AE2-9094-F90DF9DDCC6D}" dt="2026-09-22T07:06:44.932" v="2469" actId="1037"/>
          <ac:spMkLst>
            <pc:docMk/>
            <pc:sldMk cId="2432782283" sldId="411"/>
            <ac:spMk id="8" creationId="{071E7813-95EB-2BF7-BBC9-E1196A7D351E}"/>
          </ac:spMkLst>
        </pc:spChg>
        <pc:picChg chg="del">
          <ac:chgData name="Michael Geens" userId="df8fb1d3-bd38-4bfa-bce6-62ae75c8900d" providerId="ADAL" clId="{B6ED1193-6C17-4AE2-9094-F90DF9DDCC6D}" dt="2026-09-21T09:26:43.688" v="1328" actId="478"/>
          <ac:picMkLst>
            <pc:docMk/>
            <pc:sldMk cId="2432782283" sldId="411"/>
            <ac:picMk id="7" creationId="{DCC453BB-FC8A-8EE2-54FA-37220C2CDD2E}"/>
          </ac:picMkLst>
        </pc:picChg>
        <pc:picChg chg="add">
          <ac:chgData name="Michael Geens" userId="df8fb1d3-bd38-4bfa-bce6-62ae75c8900d" providerId="ADAL" clId="{B6ED1193-6C17-4AE2-9094-F90DF9DDCC6D}" dt="2026-09-22T07:06:34.218" v="2457" actId="22"/>
          <ac:picMkLst>
            <pc:docMk/>
            <pc:sldMk cId="2432782283" sldId="411"/>
            <ac:picMk id="11" creationId="{85ECAAF3-F3CE-357B-78A5-846978FB2F73}"/>
          </ac:picMkLst>
        </pc:picChg>
      </pc:sldChg>
      <pc:sldChg chg="addSp delSp modSp add mod addAnim delAnim modAnim">
        <pc:chgData name="Michael Geens" userId="df8fb1d3-bd38-4bfa-bce6-62ae75c8900d" providerId="ADAL" clId="{B6ED1193-6C17-4AE2-9094-F90DF9DDCC6D}" dt="2026-09-22T06:55:10.392" v="2403" actId="1037"/>
        <pc:sldMkLst>
          <pc:docMk/>
          <pc:sldMk cId="2332126978" sldId="412"/>
        </pc:sldMkLst>
        <pc:spChg chg="mod">
          <ac:chgData name="Michael Geens" userId="df8fb1d3-bd38-4bfa-bce6-62ae75c8900d" providerId="ADAL" clId="{B6ED1193-6C17-4AE2-9094-F90DF9DDCC6D}" dt="2026-09-21T09:24:26.760" v="1191" actId="20577"/>
          <ac:spMkLst>
            <pc:docMk/>
            <pc:sldMk cId="2332126978" sldId="412"/>
            <ac:spMk id="3" creationId="{EB529C49-1F4B-BB62-5434-9BAB87C82729}"/>
          </ac:spMkLst>
        </pc:spChg>
        <pc:spChg chg="mod">
          <ac:chgData name="Michael Geens" userId="df8fb1d3-bd38-4bfa-bce6-62ae75c8900d" providerId="ADAL" clId="{B6ED1193-6C17-4AE2-9094-F90DF9DDCC6D}" dt="2026-09-22T06:54:48.680" v="2370" actId="1076"/>
          <ac:spMkLst>
            <pc:docMk/>
            <pc:sldMk cId="2332126978" sldId="412"/>
            <ac:spMk id="8" creationId="{13B090E8-A18E-590E-13F8-F62AFEA20EA9}"/>
          </ac:spMkLst>
        </pc:spChg>
        <pc:picChg chg="add mod">
          <ac:chgData name="Michael Geens" userId="df8fb1d3-bd38-4bfa-bce6-62ae75c8900d" providerId="ADAL" clId="{B6ED1193-6C17-4AE2-9094-F90DF9DDCC6D}" dt="2026-09-22T06:55:10.392" v="2403" actId="1037"/>
          <ac:picMkLst>
            <pc:docMk/>
            <pc:sldMk cId="2332126978" sldId="412"/>
            <ac:picMk id="5" creationId="{E9E005E6-2968-C547-464A-AA96D76B2663}"/>
          </ac:picMkLst>
        </pc:picChg>
        <pc:picChg chg="del">
          <ac:chgData name="Michael Geens" userId="df8fb1d3-bd38-4bfa-bce6-62ae75c8900d" providerId="ADAL" clId="{B6ED1193-6C17-4AE2-9094-F90DF9DDCC6D}" dt="2026-09-21T14:32:50.237" v="1504" actId="478"/>
          <ac:picMkLst>
            <pc:docMk/>
            <pc:sldMk cId="2332126978" sldId="412"/>
            <ac:picMk id="7" creationId="{CD572395-4150-FB85-16C7-C09660352574}"/>
          </ac:picMkLst>
        </pc:picChg>
      </pc:sldChg>
      <pc:sldChg chg="addSp delSp modSp add mod ord">
        <pc:chgData name="Michael Geens" userId="df8fb1d3-bd38-4bfa-bce6-62ae75c8900d" providerId="ADAL" clId="{B6ED1193-6C17-4AE2-9094-F90DF9DDCC6D}" dt="2026-09-21T10:30:25.029" v="1467"/>
        <pc:sldMkLst>
          <pc:docMk/>
          <pc:sldMk cId="1393168438" sldId="413"/>
        </pc:sldMkLst>
        <pc:spChg chg="del mod">
          <ac:chgData name="Michael Geens" userId="df8fb1d3-bd38-4bfa-bce6-62ae75c8900d" providerId="ADAL" clId="{B6ED1193-6C17-4AE2-9094-F90DF9DDCC6D}" dt="2026-09-21T10:30:00.901" v="1464" actId="478"/>
          <ac:spMkLst>
            <pc:docMk/>
            <pc:sldMk cId="1393168438" sldId="413"/>
            <ac:spMk id="5" creationId="{EADF706C-0F10-5747-C820-EF30BD581262}"/>
          </ac:spMkLst>
        </pc:spChg>
        <pc:spChg chg="mod">
          <ac:chgData name="Michael Geens" userId="df8fb1d3-bd38-4bfa-bce6-62ae75c8900d" providerId="ADAL" clId="{B6ED1193-6C17-4AE2-9094-F90DF9DDCC6D}" dt="2026-09-21T10:29:49.086" v="1462" actId="14100"/>
          <ac:spMkLst>
            <pc:docMk/>
            <pc:sldMk cId="1393168438" sldId="413"/>
            <ac:spMk id="10" creationId="{C88F37C7-924E-CE07-DDFD-8368F4A6E646}"/>
          </ac:spMkLst>
        </pc:spChg>
        <pc:picChg chg="add">
          <ac:chgData name="Michael Geens" userId="df8fb1d3-bd38-4bfa-bce6-62ae75c8900d" providerId="ADAL" clId="{B6ED1193-6C17-4AE2-9094-F90DF9DDCC6D}" dt="2026-09-21T10:30:13.233" v="1465" actId="22"/>
          <ac:picMkLst>
            <pc:docMk/>
            <pc:sldMk cId="1393168438" sldId="413"/>
            <ac:picMk id="4" creationId="{F5BCD654-12BC-C1E8-AE97-B8BA936A9DD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5786B-45E0-48A4-8B74-624DC5092EE4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415889-F851-4F6C-82C5-A44BA81F21F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8117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5975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B2A10-0E3B-71C5-AF3F-F416E5608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E9A3B19-9D8C-BC4E-678C-B8EE8FE6D8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08F7C8A-77D3-7FF9-530C-E5D9ADDDE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CB370C8-F000-29C3-87E7-6B5DA6D66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5583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D97F9-D864-798D-F4FE-86EECE4C4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6BAC434-674B-4206-45E8-DD8B4EEC7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D56B63B-4CC6-7569-999C-FCDD19F833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C5D6E2A-1B5B-3121-4A4B-5C9B50A4B2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5290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5605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54782-BDC9-3C09-F55B-A37D1DBF6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DCB4488-B2EC-1BD3-0CC8-F8792E2F5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90A98B4-D7D9-0194-2FF5-EEE659511B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D61727D-7A6F-69A8-032E-EC257C7758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5161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D27C2-7F64-FB86-9D56-960BC3E81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1089A78-9F87-1C42-3219-277F797985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0C324B9-3F5A-3585-0125-C819ED193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4898444-585E-2FC2-83D9-C9A3E1F662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320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1EF97-9644-FBB4-09AA-14603864D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85ECB52-1249-4113-2D05-6424D41EA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054973C-FCDE-A201-9E80-DA0DF24EC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4609E6-F8A4-4A09-244F-3DF1D7ACCA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349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74F9A-EBEF-FE8A-C75D-4992A8309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6FAEBDE-7624-9AA9-7EA8-A46A56B111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69EA87E-19EA-EC40-3C58-8A5E071D2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349AA1C-2F72-ADE6-B71E-0FABCF7C9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6001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DECFB-51CF-3CFE-0CE8-F25D8C4D7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D4A542C-2F43-6520-BE88-E8FC151070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7D7D1F8-619D-8915-9396-A70040042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EE9083E-90CB-074A-27DE-B9D2F88A7B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9957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CA215-3F28-A4D6-D743-7D222183A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9A57D95-29B0-763A-D839-72F05CDDEE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BFC2CE-0206-68CC-19F6-3301FEA058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FC070B1-95E8-6568-180B-199DD04651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2244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nl-NL"/>
              <a:t>Als u deze titelanimatie-dia met een nieuwe afbeelding wilt gebruiken, 1) verplaatst u de bovenste semitransparante shape naar de zijkant, 2) verwijder de aanduiding voor de tijdelijke aanduiding, 3) kik op het afbeeldingspictogram om een nieuwe afbeelding toe te voegen, 4) verplaats de semi-transparante vorm terug naar oorspronkelijke positie, 5) Werk de tekst op de dia bij.</a:t>
            </a:r>
          </a:p>
          <a:p>
            <a:pPr rtl="0"/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CBCEA92-F142-4D57-B507-37BDAF44710C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8676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132DB8-D56B-4021-1DDB-5747BA7F8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723D329-C7B5-7CAC-0614-C6319639CA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72398D4-4418-8A29-53FC-F0C8DD4BE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C4AD34-DE5B-1A6F-F478-CE9D290A9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A64900A-D78A-6D5F-2A68-5AA1E382D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237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44095-2F64-D4AE-E185-BE7BCE5FF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7B9E4-D570-3D65-9558-C3D99B5D6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5890749-FF08-7290-4142-1C75296A1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45ACEF4-FD25-16F0-B050-48D0EC60D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52F1F4B-490B-6818-C4F8-A270FB4EF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61032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88B0B2-4D4C-8F5E-C5AD-B3B72CA3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C6203A-415E-BBCC-C55F-263B7FE0F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0E91900-630B-2B86-43B8-CDAA6C682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68AA92-F4E3-5BA4-44F7-3883F2291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F2E1671-349B-4313-7E6A-31C88BB78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49035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FAD736-D96C-16B8-91FD-C96ABD4FF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A9AC83-BB50-6656-266F-2E63A0503A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32855C6-2FFA-845E-2BE4-1619091DB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5E4045E-97BC-BDD0-2D1F-2202F81FC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F0239B8-BEFE-E180-49E6-4C34867C0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8B1684E-67C0-E470-0688-D8ACE52F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4598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E061FD-1793-4A69-4EC2-2C6C95A5C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28A4D23-03EE-D49D-45C6-60DCAAD87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DDB965-418C-AF12-17F3-B378B4E64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988A39D-8C98-C9CC-D588-F13CC1B85B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5E28009-B4A1-763B-AFE1-B62DD4D755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3834EB9-B435-9CCA-55C7-A43446608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B0E96FD-4311-4BDA-DBA9-5AFC40E15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2397939-BD13-BB8E-7EBC-745B83D0C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5851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C109F4-4199-8C02-1735-42067DB38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EA0A16C-DE34-736C-3B67-60022893F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1A27510-6DAB-1B4C-DBCE-5DF2BC88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FF85390-262F-C604-60F5-BCE73AAD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210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AD0D6C5-B521-E2EC-2282-6150767E1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E3CDB19-1D08-A4DD-C5DA-740663218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74AAC7B-B750-6C56-C21D-D83FB373F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05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1EDDAC-0120-068C-DE32-B722A7B07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74230E-1364-B078-04FD-FDB0BD253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BDE93C1-D9CB-7A1B-A5F5-B4ADB13DC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5C2AED2-8DCE-2891-6948-3B709EE98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BA49D9C-9670-E05F-4D02-FFC84EF71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2991D3A-B088-A805-0DFF-DA269982F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803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FFC755-612D-1025-589B-7E73658E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2260D8B-55F9-F2A8-E5D1-79AD2678E3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88F026E-0BD8-8CF5-0BE5-883C145B9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940EAC6-11CC-5C06-7E49-6C084EF8A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C408E01-05B5-AB55-87DA-FD5CFB9F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ADB4C5A-6E32-0185-6925-52033BF74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9894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DF03F4-9BF8-7E6C-CC7D-F55A7F86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77C5F3C-4EA6-C1E5-0EEA-ABB246FC4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B064783-B99D-CBF1-907C-AF121A313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CD9F43-0817-955A-A294-BE93A721A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BD68195-2EBF-DF60-4A8B-BF8210F6A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13179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6418071-9235-F933-DEF5-4A233AA408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43CAB6B-E68F-8580-2B1F-A05DB04A1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AB58B9B-B977-35BC-3CE8-101BACC2E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AFB541A-49F6-1118-36D5-704837080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88431AC-87CA-1D72-70BC-0BFE4820E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25137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lIns="91440" rtlCol="0">
            <a:noAutofit/>
          </a:bodyPr>
          <a:lstStyle>
            <a:lvl1pPr algn="ctr">
              <a:defRPr/>
            </a:lvl1pPr>
          </a:lstStyle>
          <a:p>
            <a:pPr rtl="0"/>
            <a:r>
              <a:rPr lang="nl-NL" noProof="0"/>
              <a:t>Klik op pictogram om afbeelding toe te voegen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11747687" y="6465381"/>
            <a:ext cx="431425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5AE1514C-5E56-4738-A1FF-4B1CFD2A3E36}" type="slidenum">
              <a:rPr lang="nl-NL" noProof="0" smtClean="0"/>
              <a:t>‹nr.›</a:t>
            </a:fld>
            <a:endParaRPr lang="nl-NL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66652" y="2567613"/>
            <a:ext cx="8804365" cy="2529923"/>
          </a:xfrm>
          <a:prstGeom prst="rect">
            <a:avLst/>
          </a:prstGeom>
        </p:spPr>
        <p:txBody>
          <a:bodyPr rtlCol="0"/>
          <a:lstStyle>
            <a:lvl1pPr algn="l">
              <a:defRPr lang="en-US" sz="8800" b="1" i="0" kern="120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r>
              <a:rPr lang="nl-NL" noProof="0"/>
              <a:t>KLIK OM TE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1581150" y="3971108"/>
            <a:ext cx="9461500" cy="757130"/>
          </a:xfrm>
        </p:spPr>
        <p:txBody>
          <a:bodyPr rtlCol="0"/>
          <a:lstStyle>
            <a:lvl1pPr algn="l"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nl-NL" noProof="0"/>
              <a:t>MODELTEKST BEWERKEN</a:t>
            </a:r>
          </a:p>
        </p:txBody>
      </p:sp>
    </p:spTree>
    <p:extLst>
      <p:ext uri="{BB962C8B-B14F-4D97-AF65-F5344CB8AC3E}">
        <p14:creationId xmlns:p14="http://schemas.microsoft.com/office/powerpoint/2010/main" val="340024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C019361-2B8E-2E1C-63B3-B797F3A5E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A3901B0-50B9-0807-2B0C-9CF0216FF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94E915D-E93E-CC03-A427-9771F3D83C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A497-9C86-4021-AD13-28E444B2D70D}" type="datetimeFigureOut">
              <a:rPr lang="nl-BE" smtClean="0"/>
              <a:t>21/09/2026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4EC0F2-69E7-C9F7-ED3F-7CA4231F3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CFAC10-2F95-3325-9C00-6BCC2F8EF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173E3-9D47-41BA-A67D-E91F8143FF0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772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ABE897D7-320F-1182-FA72-932B3C788B20}"/>
              </a:ext>
            </a:extLst>
          </p:cNvPr>
          <p:cNvSpPr/>
          <p:nvPr/>
        </p:nvSpPr>
        <p:spPr>
          <a:xfrm>
            <a:off x="7554664" y="5752570"/>
            <a:ext cx="4374177" cy="652072"/>
          </a:xfrm>
          <a:prstGeom prst="roundRect">
            <a:avLst/>
          </a:prstGeom>
          <a:solidFill>
            <a:srgbClr val="0B8793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>
              <a:lnSpc>
                <a:spcPct val="90000"/>
              </a:lnSpc>
            </a:pPr>
            <a:r>
              <a:rPr lang="nl-NL" sz="2800" dirty="0">
                <a:solidFill>
                  <a:schemeClr val="tx1">
                    <a:lumMod val="95000"/>
                  </a:schemeClr>
                </a:solidFill>
              </a:rPr>
              <a:t>september 2026</a:t>
            </a:r>
          </a:p>
        </p:txBody>
      </p:sp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5AFDFC88-40D6-969A-27D3-012F9134A2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5629" y="3195263"/>
            <a:ext cx="7196393" cy="986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nl-NL" sz="4400" dirty="0">
                <a:solidFill>
                  <a:srgbClr val="ACCB67"/>
                </a:solidFill>
                <a:cs typeface="Segoe UI Semilight"/>
              </a:rPr>
              <a:t>Online kassasysteem </a:t>
            </a:r>
            <a:endParaRPr lang="nl-NL" sz="4000" dirty="0">
              <a:solidFill>
                <a:srgbClr val="ACCB67"/>
              </a:solidFill>
              <a:ea typeface="Calibri" panose="020F0502020204030204"/>
            </a:endParaRPr>
          </a:p>
        </p:txBody>
      </p:sp>
      <p:sp>
        <p:nvSpPr>
          <p:cNvPr id="2" name="Tijdelijke aanduiding voor tekst 7">
            <a:extLst>
              <a:ext uri="{FF2B5EF4-FFF2-40B4-BE49-F238E27FC236}">
                <a16:creationId xmlns:a16="http://schemas.microsoft.com/office/drawing/2014/main" id="{FD3F82D8-C3BF-483A-7954-9D59006C3F0D}"/>
              </a:ext>
            </a:extLst>
          </p:cNvPr>
          <p:cNvSpPr txBox="1">
            <a:spLocks/>
          </p:cNvSpPr>
          <p:nvPr/>
        </p:nvSpPr>
        <p:spPr>
          <a:xfrm>
            <a:off x="2545359" y="453358"/>
            <a:ext cx="7196393" cy="1165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nl-NL" sz="6000" dirty="0">
                <a:solidFill>
                  <a:srgbClr val="ACCB67"/>
                </a:solidFill>
                <a:cs typeface="Segoe UI Semilight"/>
              </a:rPr>
              <a:t>e2eXpand</a:t>
            </a:r>
            <a:endParaRPr lang="nl-NL" sz="5400" dirty="0">
              <a:solidFill>
                <a:srgbClr val="ACCB67"/>
              </a:solidFill>
              <a:ea typeface="Calibri" panose="020F0502020204030204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FDA6A7C-23F1-6FD1-973B-A517BE9FA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25" y="0"/>
            <a:ext cx="300037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24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2E027-96CE-EF27-69FB-58DD6170A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>
            <a:extLst>
              <a:ext uri="{FF2B5EF4-FFF2-40B4-BE49-F238E27FC236}">
                <a16:creationId xmlns:a16="http://schemas.microsoft.com/office/drawing/2014/main" id="{BF51E9D8-8582-B618-C587-B08BAF856E49}"/>
              </a:ext>
            </a:extLst>
          </p:cNvPr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nl-NL" sz="8800" spc="-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71E7813-95EB-2BF7-BBC9-E1196A7D351E}"/>
              </a:ext>
            </a:extLst>
          </p:cNvPr>
          <p:cNvSpPr txBox="1"/>
          <p:nvPr/>
        </p:nvSpPr>
        <p:spPr>
          <a:xfrm>
            <a:off x="2128473" y="2528445"/>
            <a:ext cx="805375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</a:rPr>
              <a:t>We vragen aan alle deelnemers hun microfoon stil te zetten aub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</a:rPr>
              <a:t>Jullie hebben de mogelijkheid om vragen te stellen &gt; steek uw hand op, dit wordt gemodereerd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bg1"/>
                </a:solidFill>
              </a:rPr>
              <a:t>Na afloop van de demo krijgen jullie documentatie, prijzen en contactgegevens doorgestuurd. </a:t>
            </a:r>
          </a:p>
          <a:p>
            <a:endParaRPr lang="nl-BE" sz="2200" dirty="0">
              <a:solidFill>
                <a:schemeClr val="bg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264F079-818E-8C38-D01C-E5532BAA2D67}"/>
              </a:ext>
            </a:extLst>
          </p:cNvPr>
          <p:cNvSpPr txBox="1"/>
          <p:nvPr/>
        </p:nvSpPr>
        <p:spPr>
          <a:xfrm>
            <a:off x="2043058" y="446320"/>
            <a:ext cx="100325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b="1" dirty="0">
                <a:solidFill>
                  <a:srgbClr val="ACCB67"/>
                </a:solidFill>
              </a:rPr>
              <a:t>Online kassa: praktische info</a:t>
            </a:r>
            <a:endParaRPr lang="nl-BE" sz="3600" b="1" dirty="0">
              <a:solidFill>
                <a:srgbClr val="ACCB67"/>
              </a:solidFill>
            </a:endParaRP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F683C069-BD6A-9817-48CB-668E663AB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84" y="6286547"/>
            <a:ext cx="2223492" cy="42784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5ECAAF3-F3CE-357B-78A5-846978FB2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625" y="0"/>
            <a:ext cx="3000375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82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BF5FB-279C-582D-A5D5-864C3AF7A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>
            <a:extLst>
              <a:ext uri="{FF2B5EF4-FFF2-40B4-BE49-F238E27FC236}">
                <a16:creationId xmlns:a16="http://schemas.microsoft.com/office/drawing/2014/main" id="{7866769B-1FD3-C72E-520B-88813BF68516}"/>
              </a:ext>
            </a:extLst>
          </p:cNvPr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nl-NL" sz="8800" spc="-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3B090E8-A18E-590E-13F8-F62AFEA20EA9}"/>
              </a:ext>
            </a:extLst>
          </p:cNvPr>
          <p:cNvSpPr txBox="1"/>
          <p:nvPr/>
        </p:nvSpPr>
        <p:spPr>
          <a:xfrm>
            <a:off x="2069122" y="2303926"/>
            <a:ext cx="8053755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Intro + werking: Michaël Geens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Demo: Tom Vandycke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</a:rPr>
              <a:t>Vragen: Tom en Michaël </a:t>
            </a:r>
          </a:p>
          <a:p>
            <a:endParaRPr lang="nl-BE" sz="2200" dirty="0">
              <a:solidFill>
                <a:schemeClr val="bg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EB529C49-1F4B-BB62-5434-9BAB87C82729}"/>
              </a:ext>
            </a:extLst>
          </p:cNvPr>
          <p:cNvSpPr txBox="1"/>
          <p:nvPr/>
        </p:nvSpPr>
        <p:spPr>
          <a:xfrm>
            <a:off x="2043058" y="446320"/>
            <a:ext cx="100325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b="1" dirty="0">
                <a:solidFill>
                  <a:srgbClr val="ACCB67"/>
                </a:solidFill>
              </a:rPr>
              <a:t>Online kassa: agenda</a:t>
            </a:r>
            <a:endParaRPr lang="nl-BE" sz="3600" b="1" dirty="0">
              <a:solidFill>
                <a:srgbClr val="ACCB67"/>
              </a:solidFill>
            </a:endParaRP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12920141-7D39-FD5F-9DA1-C25F5420F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84" y="6286547"/>
            <a:ext cx="2223492" cy="42784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9E005E6-2968-C547-464A-AA96D76B2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61" y="0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26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nl-NL" sz="8800" spc="-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CEEF1D2-11D5-6D26-33E1-A3EDB27A35E3}"/>
              </a:ext>
            </a:extLst>
          </p:cNvPr>
          <p:cNvSpPr txBox="1"/>
          <p:nvPr/>
        </p:nvSpPr>
        <p:spPr>
          <a:xfrm>
            <a:off x="2199854" y="1546285"/>
            <a:ext cx="8053755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</a:rPr>
              <a:t>Burgerzaken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</a:rPr>
              <a:t>Toerisme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</a:rPr>
              <a:t>Vrije tijd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</a:rPr>
              <a:t>Zwembad (+ parking)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</a:rPr>
              <a:t>Museum (+ parking)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</a:rPr>
              <a:t>Lokaal diensten centrum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</a:rPr>
              <a:t>…</a:t>
            </a:r>
            <a:endParaRPr lang="nl-NL" sz="2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200" dirty="0">
              <a:solidFill>
                <a:schemeClr val="bg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7EA5A21-C4C4-3CB0-6D76-A61C6813CA8F}"/>
              </a:ext>
            </a:extLst>
          </p:cNvPr>
          <p:cNvSpPr txBox="1"/>
          <p:nvPr/>
        </p:nvSpPr>
        <p:spPr>
          <a:xfrm>
            <a:off x="2043058" y="446320"/>
            <a:ext cx="100325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b="1" dirty="0">
                <a:solidFill>
                  <a:srgbClr val="ACCB67"/>
                </a:solidFill>
              </a:rPr>
              <a:t>Toepassingsgebieden / diensten</a:t>
            </a:r>
            <a:endParaRPr lang="nl-BE" sz="3600" b="1" dirty="0">
              <a:solidFill>
                <a:srgbClr val="ACCB67"/>
              </a:solidFill>
            </a:endParaRP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C21A3E8B-6C7E-D11B-65CF-6C6637183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84" y="6286547"/>
            <a:ext cx="2223492" cy="42784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3DDB0DA-1576-A9DE-842A-F50C4ABF9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335" y="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8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81691-50E5-A890-9A63-28B4A2D29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>
            <a:extLst>
              <a:ext uri="{FF2B5EF4-FFF2-40B4-BE49-F238E27FC236}">
                <a16:creationId xmlns:a16="http://schemas.microsoft.com/office/drawing/2014/main" id="{0AF82227-8E7F-B457-7A46-098E99257FB9}"/>
              </a:ext>
            </a:extLst>
          </p:cNvPr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nl-NL" sz="8800" spc="-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300522F-D741-CC30-169A-8407D8CDF4F1}"/>
              </a:ext>
            </a:extLst>
          </p:cNvPr>
          <p:cNvSpPr txBox="1"/>
          <p:nvPr/>
        </p:nvSpPr>
        <p:spPr>
          <a:xfrm>
            <a:off x="2193798" y="2034461"/>
            <a:ext cx="8391296" cy="3339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700" dirty="0">
                <a:solidFill>
                  <a:schemeClr val="bg1"/>
                </a:solidFill>
              </a:rPr>
              <a:t>Diensten: e-ID, rijbewijzen, reispas,…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700" dirty="0">
                <a:solidFill>
                  <a:schemeClr val="bg1"/>
                </a:solidFill>
              </a:rPr>
              <a:t>Producten: boeken, leaflets, gadgets, cadeaubonnen, 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700" dirty="0">
                <a:solidFill>
                  <a:schemeClr val="bg1"/>
                </a:solidFill>
              </a:rPr>
              <a:t>Toegang: tickets, abonnementen, </a:t>
            </a:r>
            <a:r>
              <a:rPr lang="nl-NL" sz="2700" dirty="0" err="1">
                <a:solidFill>
                  <a:schemeClr val="bg1"/>
                </a:solidFill>
              </a:rPr>
              <a:t>meerbeurtenkaarten</a:t>
            </a:r>
            <a:r>
              <a:rPr lang="nl-NL" sz="2700" dirty="0">
                <a:solidFill>
                  <a:schemeClr val="bg1"/>
                </a:solidFill>
              </a:rPr>
              <a:t>,…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700" dirty="0" err="1">
                <a:solidFill>
                  <a:schemeClr val="bg1"/>
                </a:solidFill>
              </a:rPr>
              <a:t>Dienstpresties</a:t>
            </a:r>
            <a:r>
              <a:rPr lang="nl-NL" sz="2700" dirty="0">
                <a:solidFill>
                  <a:schemeClr val="bg1"/>
                </a:solidFill>
              </a:rPr>
              <a:t>: </a:t>
            </a:r>
            <a:r>
              <a:rPr lang="nl-NL" sz="2700" dirty="0" err="1">
                <a:solidFill>
                  <a:schemeClr val="bg1"/>
                </a:solidFill>
              </a:rPr>
              <a:t>copij</a:t>
            </a:r>
            <a:r>
              <a:rPr lang="nl-NL" sz="2700" dirty="0">
                <a:solidFill>
                  <a:schemeClr val="bg1"/>
                </a:solidFill>
              </a:rPr>
              <a:t>, wasmachine, boodschappen, 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700" dirty="0">
                <a:solidFill>
                  <a:schemeClr val="bg1"/>
                </a:solidFill>
              </a:rPr>
              <a:t>Cafetaria: dranken, snacks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700" dirty="0">
                <a:solidFill>
                  <a:schemeClr val="bg1"/>
                </a:solidFill>
              </a:rPr>
              <a:t>…​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BE" sz="2200" dirty="0">
              <a:solidFill>
                <a:schemeClr val="bg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479306A-64D9-F880-C403-28DD67889B07}"/>
              </a:ext>
            </a:extLst>
          </p:cNvPr>
          <p:cNvSpPr txBox="1"/>
          <p:nvPr/>
        </p:nvSpPr>
        <p:spPr>
          <a:xfrm>
            <a:off x="2043058" y="446320"/>
            <a:ext cx="100325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b="1" dirty="0">
                <a:solidFill>
                  <a:srgbClr val="ACCB67"/>
                </a:solidFill>
              </a:rPr>
              <a:t>Type producten</a:t>
            </a:r>
            <a:endParaRPr lang="nl-BE" sz="3600" b="1" dirty="0">
              <a:solidFill>
                <a:srgbClr val="ACCB67"/>
              </a:solidFill>
            </a:endParaRP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916E46A9-7018-6128-1BD1-1A6B13D478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84" y="6286547"/>
            <a:ext cx="2223492" cy="42784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8F18476-22BA-AE61-1865-EDA3449098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454" y="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4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4BECC-E287-74ED-A0A7-015B8C368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>
            <a:extLst>
              <a:ext uri="{FF2B5EF4-FFF2-40B4-BE49-F238E27FC236}">
                <a16:creationId xmlns:a16="http://schemas.microsoft.com/office/drawing/2014/main" id="{C307CE18-C48B-A15A-E9ED-B1A583035C44}"/>
              </a:ext>
            </a:extLst>
          </p:cNvPr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nl-NL" sz="8800" spc="-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3D39FF3-5306-78F2-6CD7-02A55A0FA76D}"/>
              </a:ext>
            </a:extLst>
          </p:cNvPr>
          <p:cNvSpPr txBox="1"/>
          <p:nvPr/>
        </p:nvSpPr>
        <p:spPr>
          <a:xfrm>
            <a:off x="2199854" y="2267105"/>
            <a:ext cx="805375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Cash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Bancontact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Vouchers / kortingsbonnen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Factuur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…​</a:t>
            </a:r>
            <a:endParaRPr lang="nl-NL" sz="3200" dirty="0">
              <a:solidFill>
                <a:schemeClr val="bg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07FCA84-C91B-626E-1EC4-A023993442C2}"/>
              </a:ext>
            </a:extLst>
          </p:cNvPr>
          <p:cNvSpPr txBox="1"/>
          <p:nvPr/>
        </p:nvSpPr>
        <p:spPr>
          <a:xfrm>
            <a:off x="2043058" y="446320"/>
            <a:ext cx="100325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b="1" dirty="0">
                <a:solidFill>
                  <a:srgbClr val="ACCB67"/>
                </a:solidFill>
              </a:rPr>
              <a:t>Betaalmogelijkheden</a:t>
            </a: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8CE95594-D589-8182-50BC-D50305E3E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673" y="6261608"/>
            <a:ext cx="2223492" cy="42784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6BD175F-0B58-522D-F3FD-FD6412B2DD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650" y="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0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87914-3C6A-8D74-E212-C658C86A9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>
            <a:extLst>
              <a:ext uri="{FF2B5EF4-FFF2-40B4-BE49-F238E27FC236}">
                <a16:creationId xmlns:a16="http://schemas.microsoft.com/office/drawing/2014/main" id="{9E66053E-F57C-2E59-A982-85CDC30080B8}"/>
              </a:ext>
            </a:extLst>
          </p:cNvPr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nl-NL" sz="8800" spc="-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983C092-1F90-C465-DC24-4FE57519B730}"/>
              </a:ext>
            </a:extLst>
          </p:cNvPr>
          <p:cNvSpPr txBox="1"/>
          <p:nvPr/>
        </p:nvSpPr>
        <p:spPr>
          <a:xfrm>
            <a:off x="2199854" y="1538970"/>
            <a:ext cx="805375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Z-rapport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 err="1">
                <a:solidFill>
                  <a:schemeClr val="bg1"/>
                </a:solidFill>
              </a:rPr>
              <a:t>Dagontvangsten</a:t>
            </a:r>
            <a:endParaRPr lang="nl-NL" sz="3600" dirty="0">
              <a:solidFill>
                <a:schemeClr val="bg1"/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Verkopen per kostenplaats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Ontvangen betalingen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Verwacht aantal bezoekers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…​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F3A78B3-962F-239E-E82C-BBE8B9098A2A}"/>
              </a:ext>
            </a:extLst>
          </p:cNvPr>
          <p:cNvSpPr txBox="1"/>
          <p:nvPr/>
        </p:nvSpPr>
        <p:spPr>
          <a:xfrm>
            <a:off x="2043058" y="446320"/>
            <a:ext cx="100325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b="1" dirty="0">
                <a:solidFill>
                  <a:srgbClr val="ACCB67"/>
                </a:solidFill>
              </a:rPr>
              <a:t>Rapporten</a:t>
            </a: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D9B01903-B67E-A9C0-8BE6-CB2269F99A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673" y="6261608"/>
            <a:ext cx="2223492" cy="42784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2069392-4AAF-56C7-5BE8-7D78885F1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168" y="747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94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05594-468D-0254-7904-A5BE51D94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>
            <a:extLst>
              <a:ext uri="{FF2B5EF4-FFF2-40B4-BE49-F238E27FC236}">
                <a16:creationId xmlns:a16="http://schemas.microsoft.com/office/drawing/2014/main" id="{4670DC80-409E-4F5C-A49A-2DCFB4E75057}"/>
              </a:ext>
            </a:extLst>
          </p:cNvPr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nl-NL" sz="8800" spc="-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C965CBA-12C6-82DD-8C98-4C65E70BC9A3}"/>
              </a:ext>
            </a:extLst>
          </p:cNvPr>
          <p:cNvSpPr txBox="1"/>
          <p:nvPr/>
        </p:nvSpPr>
        <p:spPr>
          <a:xfrm>
            <a:off x="2199854" y="1538970"/>
            <a:ext cx="805375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Boekhouding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 err="1">
                <a:solidFill>
                  <a:schemeClr val="bg1"/>
                </a:solidFill>
              </a:rPr>
              <a:t>UiTPas</a:t>
            </a:r>
            <a:endParaRPr lang="nl-NL" sz="3600" dirty="0">
              <a:solidFill>
                <a:schemeClr val="bg1"/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Toegangscontrole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…​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4BBE70E-DDBA-265B-13B3-339511AE710E}"/>
              </a:ext>
            </a:extLst>
          </p:cNvPr>
          <p:cNvSpPr txBox="1"/>
          <p:nvPr/>
        </p:nvSpPr>
        <p:spPr>
          <a:xfrm>
            <a:off x="2043058" y="446320"/>
            <a:ext cx="100325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b="1" dirty="0">
                <a:solidFill>
                  <a:srgbClr val="ACCB67"/>
                </a:solidFill>
              </a:rPr>
              <a:t>Integraties toepassingen</a:t>
            </a: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06280E43-44F6-9303-F95A-C571AEED2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673" y="6261608"/>
            <a:ext cx="2223492" cy="42784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AB651FB-D0CD-ABA9-7380-5F24C2FE85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191" y="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90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01EEB-EF95-128E-DF59-2982AA844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>
            <a:extLst>
              <a:ext uri="{FF2B5EF4-FFF2-40B4-BE49-F238E27FC236}">
                <a16:creationId xmlns:a16="http://schemas.microsoft.com/office/drawing/2014/main" id="{7E0625E1-BFEF-995E-6589-8ECB46107492}"/>
              </a:ext>
            </a:extLst>
          </p:cNvPr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nl-NL" sz="8800" spc="-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48A1271-090B-68E1-A4AB-80C3D393E0C7}"/>
              </a:ext>
            </a:extLst>
          </p:cNvPr>
          <p:cNvSpPr txBox="1"/>
          <p:nvPr/>
        </p:nvSpPr>
        <p:spPr>
          <a:xfrm>
            <a:off x="2199854" y="1538970"/>
            <a:ext cx="805375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Betaalterminal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Cash betalingen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Lade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Printer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 err="1">
                <a:solidFill>
                  <a:schemeClr val="bg1"/>
                </a:solidFill>
              </a:rPr>
              <a:t>eID</a:t>
            </a:r>
            <a:r>
              <a:rPr lang="nl-NL" sz="3600" dirty="0">
                <a:solidFill>
                  <a:schemeClr val="bg1"/>
                </a:solidFill>
              </a:rPr>
              <a:t> reader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Productscanner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</a:rPr>
              <a:t>…​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BF88709-677E-F1CA-AAC6-AB8174E9C9D0}"/>
              </a:ext>
            </a:extLst>
          </p:cNvPr>
          <p:cNvSpPr txBox="1"/>
          <p:nvPr/>
        </p:nvSpPr>
        <p:spPr>
          <a:xfrm>
            <a:off x="2043058" y="446320"/>
            <a:ext cx="1003256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3600" b="1" dirty="0">
                <a:solidFill>
                  <a:srgbClr val="ACCB67"/>
                </a:solidFill>
              </a:rPr>
              <a:t>Integraties hardware</a:t>
            </a: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9DED2AB1-406F-F9D8-DFF0-2A3164482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673" y="6261608"/>
            <a:ext cx="2223492" cy="42784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B52F95E-C2BA-E972-31DD-AC12A2A621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650" y="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624A4-A499-A4E0-F836-C3F9E7275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7">
            <a:extLst>
              <a:ext uri="{FF2B5EF4-FFF2-40B4-BE49-F238E27FC236}">
                <a16:creationId xmlns:a16="http://schemas.microsoft.com/office/drawing/2014/main" id="{C88F37C7-924E-CE07-DDFD-8368F4A6E6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5629" y="3003592"/>
            <a:ext cx="7196393" cy="16774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nl-NL" sz="6000" dirty="0">
                <a:solidFill>
                  <a:srgbClr val="ACCB67"/>
                </a:solidFill>
                <a:cs typeface="Segoe UI Semilight"/>
              </a:rPr>
              <a:t>Demo</a:t>
            </a:r>
            <a:endParaRPr lang="nl-NL" sz="5400" dirty="0">
              <a:solidFill>
                <a:srgbClr val="ACCB67"/>
              </a:solidFill>
              <a:ea typeface="Calibri" panose="020F0502020204030204"/>
            </a:endParaRPr>
          </a:p>
        </p:txBody>
      </p:sp>
      <p:sp>
        <p:nvSpPr>
          <p:cNvPr id="2" name="Tijdelijke aanduiding voor tekst 7">
            <a:extLst>
              <a:ext uri="{FF2B5EF4-FFF2-40B4-BE49-F238E27FC236}">
                <a16:creationId xmlns:a16="http://schemas.microsoft.com/office/drawing/2014/main" id="{0DCA87C1-C53A-86C0-A0FB-DF55B7271103}"/>
              </a:ext>
            </a:extLst>
          </p:cNvPr>
          <p:cNvSpPr txBox="1">
            <a:spLocks/>
          </p:cNvSpPr>
          <p:nvPr/>
        </p:nvSpPr>
        <p:spPr>
          <a:xfrm>
            <a:off x="2545359" y="453358"/>
            <a:ext cx="7196393" cy="1165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nl-NL" sz="6000" dirty="0">
                <a:solidFill>
                  <a:srgbClr val="ACCB67"/>
                </a:solidFill>
                <a:cs typeface="Segoe UI Semilight"/>
              </a:rPr>
              <a:t>e2eXpand</a:t>
            </a:r>
            <a:endParaRPr lang="nl-NL" sz="5400" dirty="0">
              <a:solidFill>
                <a:srgbClr val="ACCB67"/>
              </a:solidFill>
              <a:ea typeface="Calibri" panose="020F0502020204030204"/>
            </a:endParaRP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F5BCD654-12BC-C1E8-AE97-B8BA936A9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984" y="6286547"/>
            <a:ext cx="2223492" cy="42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68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6"/>
          <p:cNvSpPr txBox="1">
            <a:spLocks/>
          </p:cNvSpPr>
          <p:nvPr/>
        </p:nvSpPr>
        <p:spPr>
          <a:xfrm>
            <a:off x="1679957" y="3280601"/>
            <a:ext cx="5909265" cy="87420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i="0" kern="1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</a:lstStyle>
          <a:p>
            <a:pPr rtl="0"/>
            <a:endParaRPr lang="nl-NL" sz="8800" spc="-3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atin typeface="+mn-lt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F17AE2A-228B-2964-9517-9D1DA7F6EFF9}"/>
              </a:ext>
            </a:extLst>
          </p:cNvPr>
          <p:cNvSpPr txBox="1"/>
          <p:nvPr/>
        </p:nvSpPr>
        <p:spPr>
          <a:xfrm>
            <a:off x="0" y="1451270"/>
            <a:ext cx="120125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4800" b="1" dirty="0">
                <a:solidFill>
                  <a:srgbClr val="ACCB67"/>
                </a:solidFill>
              </a:rPr>
              <a:t>Interesse? Contacteer ons</a:t>
            </a:r>
          </a:p>
          <a:p>
            <a:pPr algn="ctr"/>
            <a:br>
              <a:rPr lang="nl-BE" sz="4800" b="1" dirty="0">
                <a:solidFill>
                  <a:srgbClr val="ACCB67"/>
                </a:solidFill>
              </a:rPr>
            </a:br>
            <a:r>
              <a:rPr lang="nl-BE" sz="4800" b="1" dirty="0">
                <a:solidFill>
                  <a:schemeClr val="bg1"/>
                </a:solidFill>
              </a:rPr>
              <a:t>Michaël Geens</a:t>
            </a:r>
          </a:p>
          <a:p>
            <a:pPr algn="ctr"/>
            <a:endParaRPr lang="nl-BE" sz="4800" b="1" dirty="0">
              <a:solidFill>
                <a:schemeClr val="bg1"/>
              </a:solidFill>
            </a:endParaRPr>
          </a:p>
          <a:p>
            <a:pPr algn="ctr"/>
            <a:r>
              <a:rPr lang="nl-BE" sz="4800" b="1" dirty="0">
                <a:solidFill>
                  <a:srgbClr val="ACCB67"/>
                </a:solidFill>
              </a:rPr>
              <a:t>sales@e2e.be  09 267 64 71</a:t>
            </a:r>
          </a:p>
        </p:txBody>
      </p:sp>
      <p:pic>
        <p:nvPicPr>
          <p:cNvPr id="4" name="Afbeelding 3" descr="Afbeelding met tekst, klok, teken&#10;&#10;Automatisch gegenereerde beschrijving">
            <a:extLst>
              <a:ext uri="{FF2B5EF4-FFF2-40B4-BE49-F238E27FC236}">
                <a16:creationId xmlns:a16="http://schemas.microsoft.com/office/drawing/2014/main" id="{694A0197-5468-987D-E457-E727EACDA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672" y="6253295"/>
            <a:ext cx="2223492" cy="42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9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3950a0-c475-4efd-80cc-450e618bccfc" xsi:nil="true"/>
    <lcf76f155ced4ddcb4097134ff3c332f xmlns="d1b7c3ec-9851-4e1b-a0e0-e3c78bd2c30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FBDD6BEAC2964B8BBC816C77C9F32D" ma:contentTypeVersion="13" ma:contentTypeDescription="Een nieuw document maken." ma:contentTypeScope="" ma:versionID="968517371d0ffb7e26be9072867c9999">
  <xsd:schema xmlns:xsd="http://www.w3.org/2001/XMLSchema" xmlns:xs="http://www.w3.org/2001/XMLSchema" xmlns:p="http://schemas.microsoft.com/office/2006/metadata/properties" xmlns:ns2="d1b7c3ec-9851-4e1b-a0e0-e3c78bd2c30d" xmlns:ns3="273950a0-c475-4efd-80cc-450e618bccfc" targetNamespace="http://schemas.microsoft.com/office/2006/metadata/properties" ma:root="true" ma:fieldsID="071c54ec14f0405c218724aa018e78ab" ns2:_="" ns3:_="">
    <xsd:import namespace="d1b7c3ec-9851-4e1b-a0e0-e3c78bd2c30d"/>
    <xsd:import namespace="273950a0-c475-4efd-80cc-450e618bcc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b7c3ec-9851-4e1b-a0e0-e3c78bd2c3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34e5c943-ba0e-42f5-ab1e-36bb9a50ee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950a0-c475-4efd-80cc-450e618bccf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2448246-6a77-4186-a932-8b364b7280ec}" ma:internalName="TaxCatchAll" ma:showField="CatchAllData" ma:web="273950a0-c475-4efd-80cc-450e618bcc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347975-39D4-49D0-99E7-9FBF6B06F5E0}">
  <ds:schemaRefs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dcmitype/"/>
    <ds:schemaRef ds:uri="http://purl.org/dc/elements/1.1/"/>
    <ds:schemaRef ds:uri="d1b7c3ec-9851-4e1b-a0e0-e3c78bd2c30d"/>
    <ds:schemaRef ds:uri="http://schemas.microsoft.com/office/2006/documentManagement/types"/>
    <ds:schemaRef ds:uri="http://schemas.microsoft.com/office/infopath/2007/PartnerControls"/>
    <ds:schemaRef ds:uri="273950a0-c475-4efd-80cc-450e618bccf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3A0B284-78A1-4C9C-9306-665E27FB62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b7c3ec-9851-4e1b-a0e0-e3c78bd2c30d"/>
    <ds:schemaRef ds:uri="273950a0-c475-4efd-80cc-450e618bcc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728411-0CA1-417B-8AEA-29CECFB8F18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e624eea-c9da-4a8f-adce-b76b22e207c1}" enabled="0" method="" siteId="{fe624eea-c9da-4a8f-adce-b76b22e207c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1371</TotalTime>
  <Words>953</Words>
  <Application>Microsoft Office PowerPoint</Application>
  <PresentationFormat>Breedbeeld</PresentationFormat>
  <Paragraphs>80</Paragraphs>
  <Slides>11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Segoe UI Semilight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e2e Academie</dc:title>
  <dc:creator>Sabrina Wielfaert</dc:creator>
  <cp:lastModifiedBy>Michael Geens</cp:lastModifiedBy>
  <cp:revision>78</cp:revision>
  <dcterms:created xsi:type="dcterms:W3CDTF">2022-09-06T10:01:50Z</dcterms:created>
  <dcterms:modified xsi:type="dcterms:W3CDTF">2026-09-22T07:06:49Z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0x01010077FBDD6BEAC2964B8BBC816C77C9F32D</vt:lpwstr>
  </property>
  <property fmtid="{D5CDD505-2E9C-101B-9397-08002B2CF9AE}" pid="3" name="MediaServiceImageTags">
    <vt:lpwstr/>
  </property>
</Properties>
</file>